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4" r:id="rId5"/>
    <p:sldMasterId id="2147483686" r:id="rId6"/>
    <p:sldMasterId id="2147483680" r:id="rId7"/>
    <p:sldMasterId id="2147483669" r:id="rId8"/>
    <p:sldMasterId id="2147483677" r:id="rId9"/>
    <p:sldMasterId id="2147483658" r:id="rId10"/>
  </p:sldMasterIdLst>
  <p:sldIdLst>
    <p:sldId id="279" r:id="rId11"/>
    <p:sldId id="257" r:id="rId12"/>
    <p:sldId id="258" r:id="rId13"/>
    <p:sldId id="259" r:id="rId14"/>
    <p:sldId id="271" r:id="rId15"/>
    <p:sldId id="276" r:id="rId16"/>
    <p:sldId id="262" r:id="rId17"/>
    <p:sldId id="27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sida" id="{FA999A72-5887-48AF-B727-332E42CC4438}">
          <p14:sldIdLst>
            <p14:sldId id="279"/>
          </p14:sldIdLst>
        </p14:section>
        <p14:section name="Avsnittssidor" id="{47056F82-A183-4AA1-B48D-35421777482B}">
          <p14:sldIdLst>
            <p14:sldId id="257"/>
            <p14:sldId id="258"/>
          </p14:sldIdLst>
        </p14:section>
        <p14:section name="Textsidor" id="{57A159C4-E9EC-42A5-8EB9-B2CC1FE4DB43}">
          <p14:sldIdLst>
            <p14:sldId id="259"/>
            <p14:sldId id="271"/>
            <p14:sldId id="276"/>
            <p14:sldId id="262"/>
          </p14:sldIdLst>
        </p14:section>
        <p14:section name="Avslutningssida" id="{DDA9CE55-6179-4F18-9BDA-F71DC8389683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32" y="90"/>
      </p:cViewPr>
      <p:guideLst>
        <p:guide orient="horz" pos="15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-Marie Berggren" userId="51034eed-5d61-4d6d-9692-4f682470be7d" providerId="ADAL" clId="{A702FE70-6656-4304-949C-3F41693C52A0}"/>
    <pc:docChg chg="undo custSel modSld">
      <pc:chgData name="Britt-Marie Berggren" userId="51034eed-5d61-4d6d-9692-4f682470be7d" providerId="ADAL" clId="{A702FE70-6656-4304-949C-3F41693C52A0}" dt="2023-05-23T07:07:32.518" v="7" actId="20577"/>
      <pc:docMkLst>
        <pc:docMk/>
      </pc:docMkLst>
      <pc:sldChg chg="modSp mod">
        <pc:chgData name="Britt-Marie Berggren" userId="51034eed-5d61-4d6d-9692-4f682470be7d" providerId="ADAL" clId="{A702FE70-6656-4304-949C-3F41693C52A0}" dt="2023-05-23T07:07:32.518" v="7" actId="20577"/>
        <pc:sldMkLst>
          <pc:docMk/>
          <pc:sldMk cId="3091668076" sldId="279"/>
        </pc:sldMkLst>
        <pc:spChg chg="mod">
          <ac:chgData name="Britt-Marie Berggren" userId="51034eed-5d61-4d6d-9692-4f682470be7d" providerId="ADAL" clId="{A702FE70-6656-4304-949C-3F41693C52A0}" dt="2023-05-23T07:07:32.518" v="7" actId="20577"/>
          <ac:spMkLst>
            <pc:docMk/>
            <pc:sldMk cId="3091668076" sldId="279"/>
            <ac:spMk id="2" creationId="{30E02B5E-AA0C-47E7-AB53-CC07A61BC3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B9E4A-DDF6-469B-92B2-278CE868F3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8799" y="1252800"/>
            <a:ext cx="9433663" cy="2387600"/>
          </a:xfrm>
        </p:spPr>
        <p:txBody>
          <a:bodyPr anchor="t"/>
          <a:lstStyle>
            <a:lvl1pPr algn="l">
              <a:lnSpc>
                <a:spcPts val="9000"/>
              </a:lnSpc>
              <a:defRPr sz="8500" b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defRPr>
            </a:lvl1pPr>
          </a:lstStyle>
          <a:p>
            <a:r>
              <a:rPr lang="sv-SE" dirty="0"/>
              <a:t>Rubrik för presentationen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8EE5D7-E17A-42FE-99DF-7533FB163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9538" y="4896000"/>
            <a:ext cx="5400000" cy="321330"/>
          </a:xfrm>
        </p:spPr>
        <p:txBody>
          <a:bodyPr anchor="b"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1600" b="1">
                <a:solidFill>
                  <a:srgbClr val="006DB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B39CDF-CDEC-49B0-A2BA-0814CC2C9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8800" y="5241600"/>
            <a:ext cx="5400000" cy="3204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accent3"/>
                </a:solidFill>
              </a:defRPr>
            </a:lvl1pPr>
            <a:lvl2pPr marL="1800" indent="0">
              <a:lnSpc>
                <a:spcPts val="2400"/>
              </a:lnSpc>
              <a:spcBef>
                <a:spcPts val="0"/>
              </a:spcBef>
              <a:buNone/>
              <a:defRPr b="1"/>
            </a:lvl2pPr>
            <a:lvl3pPr marL="1800" indent="0">
              <a:lnSpc>
                <a:spcPts val="2400"/>
              </a:lnSpc>
              <a:spcBef>
                <a:spcPts val="0"/>
              </a:spcBef>
              <a:buNone/>
              <a:defRPr b="1"/>
            </a:lvl3pPr>
            <a:lvl4pPr marL="1800" indent="0">
              <a:lnSpc>
                <a:spcPts val="2400"/>
              </a:lnSpc>
              <a:spcBef>
                <a:spcPts val="0"/>
              </a:spcBef>
              <a:buNone/>
              <a:defRPr b="1"/>
            </a:lvl4pPr>
            <a:lvl5pPr marL="1800" indent="0">
              <a:lnSpc>
                <a:spcPts val="2400"/>
              </a:lnSpc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sv-SE" dirty="0"/>
              <a:t>Stockholm 26 augusti 2021</a:t>
            </a:r>
          </a:p>
        </p:txBody>
      </p:sp>
    </p:spTree>
    <p:extLst>
      <p:ext uri="{BB962C8B-B14F-4D97-AF65-F5344CB8AC3E}">
        <p14:creationId xmlns:p14="http://schemas.microsoft.com/office/powerpoint/2010/main" val="812786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 userDrawn="1">
          <p15:clr>
            <a:srgbClr val="FBAE40"/>
          </p15:clr>
        </p15:guide>
        <p15:guide id="2" orient="horz" pos="822" userDrawn="1">
          <p15:clr>
            <a:srgbClr val="FBAE40"/>
          </p15:clr>
        </p15:guide>
        <p15:guide id="3" pos="68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spalt)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DD1D62-E1F5-4AE5-A7A3-C60C9925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BDC77D-5870-4C09-B4C2-A8D22959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8800" y="1951200"/>
            <a:ext cx="7200000" cy="3312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919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1230">
          <p15:clr>
            <a:srgbClr val="FBAE40"/>
          </p15:clr>
        </p15:guide>
        <p15:guide id="3" orient="horz" pos="3317">
          <p15:clr>
            <a:srgbClr val="FBAE40"/>
          </p15:clr>
        </p15:guide>
        <p15:guide id="4" pos="869">
          <p15:clr>
            <a:srgbClr val="FBAE40"/>
          </p15:clr>
        </p15:guide>
        <p15:guide id="5" pos="6811">
          <p15:clr>
            <a:srgbClr val="FBAE40"/>
          </p15:clr>
        </p15:guide>
        <p15:guide id="6" pos="540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spalt)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0CFC7-A83B-4256-BC6D-3844F2DF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3BEF6A-EB49-4360-8669-57501B68C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2425" y="1952625"/>
            <a:ext cx="37084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C665453D-0644-4BB5-9AED-D4FD47802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0124" y="1952625"/>
            <a:ext cx="37084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1176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22">
          <p15:clr>
            <a:srgbClr val="FBAE40"/>
          </p15:clr>
        </p15:guide>
        <p15:guide id="2" pos="4475">
          <p15:clr>
            <a:srgbClr val="FBAE40"/>
          </p15:clr>
        </p15:guide>
        <p15:guide id="3" orient="horz" pos="822">
          <p15:clr>
            <a:srgbClr val="FBAE40"/>
          </p15:clr>
        </p15:guide>
        <p15:guide id="5" orient="horz" pos="3317">
          <p15:clr>
            <a:srgbClr val="FBAE40"/>
          </p15:clr>
        </p15:guide>
        <p15:guide id="6" pos="6811">
          <p15:clr>
            <a:srgbClr val="FBAE40"/>
          </p15:clr>
        </p15:guide>
        <p15:guide id="7" pos="4158">
          <p15:clr>
            <a:srgbClr val="FBAE40"/>
          </p15:clr>
        </p15:guide>
        <p15:guide id="8" pos="869">
          <p15:clr>
            <a:srgbClr val="FBAE40"/>
          </p15:clr>
        </p15:guide>
        <p15:guide id="9" orient="horz" pos="123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0CFC7-A83B-4256-BC6D-3844F2DF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3BEF6A-EB49-4360-8669-57501B68C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2425" y="1952625"/>
            <a:ext cx="37084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75C591C8-F2D3-4C0C-BA5E-57A70A7BFF2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104063" y="1952625"/>
            <a:ext cx="3708400" cy="33147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87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22">
          <p15:clr>
            <a:srgbClr val="FBAE40"/>
          </p15:clr>
        </p15:guide>
        <p15:guide id="2" pos="4475">
          <p15:clr>
            <a:srgbClr val="FBAE40"/>
          </p15:clr>
        </p15:guide>
        <p15:guide id="3" orient="horz" pos="822">
          <p15:clr>
            <a:srgbClr val="FBAE40"/>
          </p15:clr>
        </p15:guide>
        <p15:guide id="5" orient="horz" pos="3317">
          <p15:clr>
            <a:srgbClr val="FBAE40"/>
          </p15:clr>
        </p15:guide>
        <p15:guide id="6" pos="6811">
          <p15:clr>
            <a:srgbClr val="FBAE40"/>
          </p15:clr>
        </p15:guide>
        <p15:guide id="7" pos="4158">
          <p15:clr>
            <a:srgbClr val="FBAE40"/>
          </p15:clr>
        </p15:guide>
        <p15:guide id="8" pos="869">
          <p15:clr>
            <a:srgbClr val="FBAE40"/>
          </p15:clr>
        </p15:guide>
        <p15:guide id="9" orient="horz" pos="123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0706A6-7008-44F9-9D16-E56F7C94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8426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pos="6811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orient="horz" pos="1230">
          <p15:clr>
            <a:srgbClr val="FBAE40"/>
          </p15:clr>
        </p15:guide>
        <p15:guide id="5" orient="horz" pos="33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0CFC7-A83B-4256-BC6D-3844F2DF9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800" y="1296000"/>
            <a:ext cx="5240026" cy="10138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3BEF6A-EB49-4360-8669-57501B68C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2502000"/>
            <a:ext cx="5221288" cy="27637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52BCC83-93B3-430C-87CA-5BEEDEC031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8000" y="1306799"/>
            <a:ext cx="3960000" cy="39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45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75">
          <p15:clr>
            <a:srgbClr val="FBAE40"/>
          </p15:clr>
        </p15:guide>
        <p15:guide id="3" orient="horz" pos="822">
          <p15:clr>
            <a:srgbClr val="FBAE40"/>
          </p15:clr>
        </p15:guide>
        <p15:guide id="5" orient="horz" pos="3317">
          <p15:clr>
            <a:srgbClr val="FBAE40"/>
          </p15:clr>
        </p15:guide>
        <p15:guide id="6" pos="6811">
          <p15:clr>
            <a:srgbClr val="FBAE40"/>
          </p15:clr>
        </p15:guide>
        <p15:guide id="7" pos="4158">
          <p15:clr>
            <a:srgbClr val="FBAE40"/>
          </p15:clr>
        </p15:guide>
        <p15:guide id="8" pos="869">
          <p15:clr>
            <a:srgbClr val="FBAE40"/>
          </p15:clr>
        </p15:guide>
        <p15:guide id="9" orient="horz" pos="1230">
          <p15:clr>
            <a:srgbClr val="FBAE40"/>
          </p15:clr>
        </p15:guide>
        <p15:guide id="10" orient="horz" pos="157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C2467F2-58DC-4A2B-8FEB-9684118E2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913" y="457200"/>
            <a:ext cx="11316975" cy="5493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33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78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pos="7401">
          <p15:clr>
            <a:srgbClr val="FBAE40"/>
          </p15:clr>
        </p15:guide>
        <p15:guide id="8" pos="2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F347892-37EB-464E-A6F3-A080887BF115}"/>
              </a:ext>
            </a:extLst>
          </p:cNvPr>
          <p:cNvSpPr/>
          <p:nvPr userDrawn="1"/>
        </p:nvSpPr>
        <p:spPr>
          <a:xfrm>
            <a:off x="450000" y="450000"/>
            <a:ext cx="11290551" cy="5666400"/>
          </a:xfrm>
          <a:prstGeom prst="rect">
            <a:avLst/>
          </a:prstGeom>
          <a:solidFill>
            <a:srgbClr val="E4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0AB112C-B7A5-414E-8B36-BC2F3AB01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580" y="-361950"/>
            <a:ext cx="4036060" cy="27597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60706A6-7008-44F9-9D16-E56F7C947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3199" y="1998000"/>
            <a:ext cx="7763614" cy="2870863"/>
          </a:xfrm>
        </p:spPr>
        <p:txBody>
          <a:bodyPr anchor="t"/>
          <a:lstStyle>
            <a:lvl1pPr>
              <a:lnSpc>
                <a:spcPts val="4200"/>
              </a:lnSpc>
              <a:defRPr sz="3000" b="0"/>
            </a:lvl1pPr>
          </a:lstStyle>
          <a:p>
            <a:r>
              <a:rPr lang="sv-SE" dirty="0"/>
              <a:t>”Klicka här för att skriva in ett citat.”</a:t>
            </a:r>
          </a:p>
        </p:txBody>
      </p:sp>
    </p:spTree>
    <p:extLst>
      <p:ext uri="{BB962C8B-B14F-4D97-AF65-F5344CB8AC3E}">
        <p14:creationId xmlns:p14="http://schemas.microsoft.com/office/powerpoint/2010/main" val="181932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6" userDrawn="1">
          <p15:clr>
            <a:srgbClr val="FBAE40"/>
          </p15:clr>
        </p15:guide>
        <p15:guide id="2" pos="6335" userDrawn="1">
          <p15:clr>
            <a:srgbClr val="FBAE40"/>
          </p15:clr>
        </p15:guide>
        <p15:guide id="4" orient="horz" pos="125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media 5">
            <a:extLst>
              <a:ext uri="{FF2B5EF4-FFF2-40B4-BE49-F238E27FC236}">
                <a16:creationId xmlns:a16="http://schemas.microsoft.com/office/drawing/2014/main" id="{C8DDD2CB-40E3-4474-A6FF-7DDAC873D74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037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A7314FD0-4383-48B5-9470-F0609063B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B88EE5D7-E17A-42FE-99DF-7533FB163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3613" y="2796540"/>
            <a:ext cx="5184776" cy="392879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namn.namnsson@dik.se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267782D-40EC-40C1-9169-F1D35C4C6689}"/>
              </a:ext>
            </a:extLst>
          </p:cNvPr>
          <p:cNvSpPr txBox="1"/>
          <p:nvPr userDrawn="1"/>
        </p:nvSpPr>
        <p:spPr>
          <a:xfrm>
            <a:off x="3952624" y="1162328"/>
            <a:ext cx="4286751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sv-SE" sz="5400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Tack för idag!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0427EB7-4865-4073-B2BB-1D9224482CA9}"/>
              </a:ext>
            </a:extLst>
          </p:cNvPr>
          <p:cNvSpPr txBox="1">
            <a:spLocks/>
          </p:cNvSpPr>
          <p:nvPr userDrawn="1"/>
        </p:nvSpPr>
        <p:spPr>
          <a:xfrm>
            <a:off x="3503611" y="2434141"/>
            <a:ext cx="5184776" cy="3928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6DB4"/>
              </a:buClr>
              <a:buSzPct val="13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06DB4"/>
              </a:buClr>
              <a:buSzPct val="13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06DB4"/>
              </a:buClr>
              <a:buSzPct val="13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06DB4"/>
              </a:buClr>
              <a:buSzPct val="13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06DB4"/>
              </a:buClr>
              <a:buSzPct val="13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160611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2207" userDrawn="1">
          <p15:clr>
            <a:srgbClr val="FBAE40"/>
          </p15:clr>
        </p15:guide>
        <p15:guide id="3" pos="547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6105823-514F-43E0-BECF-B13448354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3B97627-4D3F-4BF8-B5A4-A3EC43363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538" y="1198801"/>
            <a:ext cx="9432925" cy="850979"/>
          </a:xfrm>
        </p:spPr>
        <p:txBody>
          <a:bodyPr anchor="t"/>
          <a:lstStyle>
            <a:lvl1pPr>
              <a:defRPr sz="5000" b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4121017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 userDrawn="1">
          <p15:clr>
            <a:srgbClr val="FBAE40"/>
          </p15:clr>
        </p15:guide>
        <p15:guide id="2" orient="horz" pos="822" userDrawn="1">
          <p15:clr>
            <a:srgbClr val="FBAE40"/>
          </p15:clr>
        </p15:guide>
        <p15:guide id="3" pos="68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3275A14-1A44-4C63-97E5-D73E10C85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36296CD-18BF-4F52-9473-2EA01AA50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538" y="1198801"/>
            <a:ext cx="9432925" cy="850979"/>
          </a:xfrm>
        </p:spPr>
        <p:txBody>
          <a:bodyPr anchor="t"/>
          <a:lstStyle>
            <a:lvl1pPr>
              <a:defRPr sz="5000" b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393105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 userDrawn="1">
          <p15:clr>
            <a:srgbClr val="FBAE40"/>
          </p15:clr>
        </p15:guide>
        <p15:guide id="2" pos="6811" userDrawn="1">
          <p15:clr>
            <a:srgbClr val="FBAE40"/>
          </p15:clr>
        </p15:guide>
        <p15:guide id="3" orient="horz" pos="8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-spalt)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DD1D62-E1F5-4AE5-A7A3-C60C9925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BDC77D-5870-4C09-B4C2-A8D22959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8800" y="1951200"/>
            <a:ext cx="7200000" cy="3312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82495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1230">
          <p15:clr>
            <a:srgbClr val="FBAE40"/>
          </p15:clr>
        </p15:guide>
        <p15:guide id="3" orient="horz" pos="3317">
          <p15:clr>
            <a:srgbClr val="FBAE40"/>
          </p15:clr>
        </p15:guide>
        <p15:guide id="4" pos="869">
          <p15:clr>
            <a:srgbClr val="FBAE40"/>
          </p15:clr>
        </p15:guide>
        <p15:guide id="5" pos="6811">
          <p15:clr>
            <a:srgbClr val="FBAE40"/>
          </p15:clr>
        </p15:guide>
        <p15:guide id="6" pos="540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spalt)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0CFC7-A83B-4256-BC6D-3844F2DF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3BEF6A-EB49-4360-8669-57501B68C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2425" y="1952625"/>
            <a:ext cx="37084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C665453D-0644-4BB5-9AED-D4FD47802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0124" y="1952625"/>
            <a:ext cx="37084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24372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22">
          <p15:clr>
            <a:srgbClr val="FBAE40"/>
          </p15:clr>
        </p15:guide>
        <p15:guide id="2" pos="4475">
          <p15:clr>
            <a:srgbClr val="FBAE40"/>
          </p15:clr>
        </p15:guide>
        <p15:guide id="3" orient="horz" pos="822">
          <p15:clr>
            <a:srgbClr val="FBAE40"/>
          </p15:clr>
        </p15:guide>
        <p15:guide id="5" orient="horz" pos="3317">
          <p15:clr>
            <a:srgbClr val="FBAE40"/>
          </p15:clr>
        </p15:guide>
        <p15:guide id="6" pos="6811">
          <p15:clr>
            <a:srgbClr val="FBAE40"/>
          </p15:clr>
        </p15:guide>
        <p15:guide id="7" pos="4158">
          <p15:clr>
            <a:srgbClr val="FBAE40"/>
          </p15:clr>
        </p15:guide>
        <p15:guide id="8" pos="869">
          <p15:clr>
            <a:srgbClr val="FBAE40"/>
          </p15:clr>
        </p15:guide>
        <p15:guide id="9" orient="horz" pos="123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0CFC7-A83B-4256-BC6D-3844F2DF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3BEF6A-EB49-4360-8669-57501B68C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2425" y="1952625"/>
            <a:ext cx="3708400" cy="33147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75C591C8-F2D3-4C0C-BA5E-57A70A7BFF2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104063" y="1952625"/>
            <a:ext cx="3708400" cy="33147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756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22">
          <p15:clr>
            <a:srgbClr val="FBAE40"/>
          </p15:clr>
        </p15:guide>
        <p15:guide id="2" pos="4475">
          <p15:clr>
            <a:srgbClr val="FBAE40"/>
          </p15:clr>
        </p15:guide>
        <p15:guide id="3" orient="horz" pos="822">
          <p15:clr>
            <a:srgbClr val="FBAE40"/>
          </p15:clr>
        </p15:guide>
        <p15:guide id="5" orient="horz" pos="3317">
          <p15:clr>
            <a:srgbClr val="FBAE40"/>
          </p15:clr>
        </p15:guide>
        <p15:guide id="6" pos="6811">
          <p15:clr>
            <a:srgbClr val="FBAE40"/>
          </p15:clr>
        </p15:guide>
        <p15:guide id="7" pos="4158">
          <p15:clr>
            <a:srgbClr val="FBAE40"/>
          </p15:clr>
        </p15:guide>
        <p15:guide id="8" pos="869">
          <p15:clr>
            <a:srgbClr val="FBAE40"/>
          </p15:clr>
        </p15:guide>
        <p15:guide id="9" orient="horz" pos="123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0706A6-7008-44F9-9D16-E56F7C94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8314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pos="6811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orient="horz" pos="1230">
          <p15:clr>
            <a:srgbClr val="FBAE40"/>
          </p15:clr>
        </p15:guide>
        <p15:guide id="5" orient="horz" pos="33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0CFC7-A83B-4256-BC6D-3844F2DF9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0800" y="1296000"/>
            <a:ext cx="5240026" cy="101389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3BEF6A-EB49-4360-8669-57501B68C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2502000"/>
            <a:ext cx="5221288" cy="27637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52BCC83-93B3-430C-87CA-5BEEDEC031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8000" y="1306799"/>
            <a:ext cx="3960000" cy="39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87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75">
          <p15:clr>
            <a:srgbClr val="FBAE40"/>
          </p15:clr>
        </p15:guide>
        <p15:guide id="3" orient="horz" pos="822">
          <p15:clr>
            <a:srgbClr val="FBAE40"/>
          </p15:clr>
        </p15:guide>
        <p15:guide id="5" orient="horz" pos="3317">
          <p15:clr>
            <a:srgbClr val="FBAE40"/>
          </p15:clr>
        </p15:guide>
        <p15:guide id="6" pos="6811">
          <p15:clr>
            <a:srgbClr val="FBAE40"/>
          </p15:clr>
        </p15:guide>
        <p15:guide id="7" pos="4158">
          <p15:clr>
            <a:srgbClr val="FBAE40"/>
          </p15:clr>
        </p15:guide>
        <p15:guide id="8" pos="869">
          <p15:clr>
            <a:srgbClr val="FBAE40"/>
          </p15:clr>
        </p15:guide>
        <p15:guide id="9" orient="horz" pos="1230">
          <p15:clr>
            <a:srgbClr val="FBAE40"/>
          </p15:clr>
        </p15:guide>
        <p15:guide id="10" orient="horz" pos="157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C2467F2-58DC-4A2B-8FEB-9684118E2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913" y="457200"/>
            <a:ext cx="11316975" cy="5493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910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78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  <p15:guide id="6" pos="7401" userDrawn="1">
          <p15:clr>
            <a:srgbClr val="FBAE40"/>
          </p15:clr>
        </p15:guide>
        <p15:guide id="8" pos="2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2C5A397-5C92-4D70-94BD-471C2D167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90A5EE-D4F4-4281-8FFA-2439FD5E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99" y="748145"/>
            <a:ext cx="9451663" cy="10138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FE5046-3AA6-44F2-B6CB-1362B929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800" y="1952625"/>
            <a:ext cx="720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F5B90FF-84D5-4275-AF62-4D4045D8A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31" y="5526123"/>
            <a:ext cx="3199933" cy="17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0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90A5EE-D4F4-4281-8FFA-2439FD5E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99" y="748145"/>
            <a:ext cx="9451663" cy="10138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FE5046-3AA6-44F2-B6CB-1362B929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800" y="1952625"/>
            <a:ext cx="720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FD97774-496F-461E-9072-25BE4BC1E6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31" y="5526123"/>
            <a:ext cx="3199933" cy="17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7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A014CC7-4295-43BD-B10F-71EF49B6D9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90A5EE-D4F4-4281-8FFA-2439FD5E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99" y="748145"/>
            <a:ext cx="9451663" cy="10138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FE5046-3AA6-44F2-B6CB-1362B929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800" y="1952625"/>
            <a:ext cx="720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B606CA-BC87-42C0-91FF-1476FC6D989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31" y="5526123"/>
            <a:ext cx="3199933" cy="17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  <p:sldLayoutId id="2147483689" r:id="rId5"/>
    <p:sldLayoutId id="2147483692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A014CC7-4295-43BD-B10F-71EF49B6D9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90A5EE-D4F4-4281-8FFA-2439FD5E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99" y="748145"/>
            <a:ext cx="9451663" cy="10138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FE5046-3AA6-44F2-B6CB-1362B929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800" y="1952625"/>
            <a:ext cx="720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B606CA-BC87-42C0-91FF-1476FC6D989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31" y="5526123"/>
            <a:ext cx="3199933" cy="17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85" r:id="rId4"/>
    <p:sldLayoutId id="2147483683" r:id="rId5"/>
    <p:sldLayoutId id="2147483693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90A5EE-D4F4-4281-8FFA-2439FD5E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99" y="748145"/>
            <a:ext cx="9451663" cy="10138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FE5046-3AA6-44F2-B6CB-1362B929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800" y="1952625"/>
            <a:ext cx="720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B606CA-BC87-42C0-91FF-1476FC6D98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31" y="5526123"/>
            <a:ext cx="3199933" cy="17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3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90A5EE-D4F4-4281-8FFA-2439FD5E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99" y="748145"/>
            <a:ext cx="9451663" cy="10138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FE5046-3AA6-44F2-B6CB-1362B929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800" y="1952625"/>
            <a:ext cx="720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B606CA-BC87-42C0-91FF-1476FC6D98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31" y="5526123"/>
            <a:ext cx="3199933" cy="17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3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90A5EE-D4F4-4281-8FFA-2439FD5E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99" y="748145"/>
            <a:ext cx="9451663" cy="10138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FE5046-3AA6-44F2-B6CB-1362B929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800" y="1952625"/>
            <a:ext cx="720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12BBADD-9FBF-419C-AFBB-9F82C635BF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31" y="5526123"/>
            <a:ext cx="3199933" cy="17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0" indent="-228600" algn="l" defTabSz="914400" rtl="0" eaLnBrk="1" latinLnBrk="0" hangingPunct="1">
        <a:lnSpc>
          <a:spcPts val="2000"/>
        </a:lnSpc>
        <a:spcBef>
          <a:spcPts val="1000"/>
        </a:spcBef>
        <a:buClr>
          <a:srgbClr val="006DB4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E02B5E-AA0C-47E7-AB53-CC07A61BC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3A7282-E2B9-4623-9219-3FA5F5638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E07F3A-863B-4F17-9A28-EA6B5F9A0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66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BA9F51C-185D-47E5-BEB1-23D16002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Avsnittssida</a:t>
            </a:r>
            <a:r>
              <a:rPr lang="sv-SE" dirty="0"/>
              <a:t> blå</a:t>
            </a:r>
          </a:p>
        </p:txBody>
      </p:sp>
    </p:spTree>
    <p:extLst>
      <p:ext uri="{BB962C8B-B14F-4D97-AF65-F5344CB8AC3E}">
        <p14:creationId xmlns:p14="http://schemas.microsoft.com/office/powerpoint/2010/main" val="19014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5A1CC8A-9B0E-4DC1-80C4-3A54F083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Avsnittssida</a:t>
            </a:r>
            <a:r>
              <a:rPr lang="sv-SE" dirty="0"/>
              <a:t> grön</a:t>
            </a:r>
          </a:p>
        </p:txBody>
      </p:sp>
    </p:spTree>
    <p:extLst>
      <p:ext uri="{BB962C8B-B14F-4D97-AF65-F5344CB8AC3E}">
        <p14:creationId xmlns:p14="http://schemas.microsoft.com/office/powerpoint/2010/main" val="34940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C3934A1-52F4-44FC-9DB4-202DBE46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 blå sida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C5D51E-DC21-4764-A5FC-4DA9DD9B7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3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C3934A1-52F4-44FC-9DB4-202DBE46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 grön sida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C5D51E-DC21-4764-A5FC-4DA9DD9B7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350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18E9859-8C96-47B8-AAC7-63A54815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Textsida med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492BB0A-2622-46B6-BC72-23BD123D7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Platshållare för bild 11" descr="En bild som visar text, person, fönster, stående&#10;&#10;Automatiskt genererad beskrivning">
            <a:extLst>
              <a:ext uri="{FF2B5EF4-FFF2-40B4-BE49-F238E27FC236}">
                <a16:creationId xmlns:a16="http://schemas.microsoft.com/office/drawing/2014/main" id="{84C8C978-0D77-4AFF-9C09-5EE8C88DEF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34455"/>
          <a:stretch/>
        </p:blipFill>
        <p:spPr>
          <a:xfrm>
            <a:off x="7128000" y="1306799"/>
            <a:ext cx="3960000" cy="3960000"/>
          </a:xfrm>
        </p:spPr>
      </p:pic>
    </p:spTree>
    <p:extLst>
      <p:ext uri="{BB962C8B-B14F-4D97-AF65-F5344CB8AC3E}">
        <p14:creationId xmlns:p14="http://schemas.microsoft.com/office/powerpoint/2010/main" val="284374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AC467FE-66BD-4E98-89FC-4D75C9A4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”Citatsida”</a:t>
            </a:r>
          </a:p>
        </p:txBody>
      </p:sp>
    </p:spTree>
    <p:extLst>
      <p:ext uri="{BB962C8B-B14F-4D97-AF65-F5344CB8AC3E}">
        <p14:creationId xmlns:p14="http://schemas.microsoft.com/office/powerpoint/2010/main" val="344602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>
            <a:extLst>
              <a:ext uri="{FF2B5EF4-FFF2-40B4-BE49-F238E27FC236}">
                <a16:creationId xmlns:a16="http://schemas.microsoft.com/office/drawing/2014/main" id="{84DD19DA-7999-4884-B764-F87738D31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776644"/>
      </p:ext>
    </p:extLst>
  </p:cSld>
  <p:clrMapOvr>
    <a:masterClrMapping/>
  </p:clrMapOvr>
</p:sld>
</file>

<file path=ppt/theme/theme1.xml><?xml version="1.0" encoding="utf-8"?>
<a:theme xmlns:a="http://schemas.openxmlformats.org/drawingml/2006/main" name="Startsida">
  <a:themeElements>
    <a:clrScheme name="Akademikeralliansen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97E"/>
      </a:accent1>
      <a:accent2>
        <a:srgbClr val="8BB6E3"/>
      </a:accent2>
      <a:accent3>
        <a:srgbClr val="006DB4"/>
      </a:accent3>
      <a:accent4>
        <a:srgbClr val="A1D3C7"/>
      </a:accent4>
      <a:accent5>
        <a:srgbClr val="294B96"/>
      </a:accent5>
      <a:accent6>
        <a:srgbClr val="AFCC8D"/>
      </a:accent6>
      <a:hlink>
        <a:srgbClr val="0563C1"/>
      </a:hlink>
      <a:folHlink>
        <a:srgbClr val="954F72"/>
      </a:folHlink>
    </a:clrScheme>
    <a:fontScheme name="Akademikeralliansen_2021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mpelsidor_Akademikeralliansen.potx" id="{A7E4A1BD-8E65-47D8-8EF9-D3868EA6FB88}" vid="{F227AB08-0807-4AFB-8012-AAB36E73DA5B}"/>
    </a:ext>
  </a:extLst>
</a:theme>
</file>

<file path=ppt/theme/theme2.xml><?xml version="1.0" encoding="utf-8"?>
<a:theme xmlns:a="http://schemas.openxmlformats.org/drawingml/2006/main" name="Avsnittssidor">
  <a:themeElements>
    <a:clrScheme name="Akademikeralliansen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97E"/>
      </a:accent1>
      <a:accent2>
        <a:srgbClr val="8BB6E3"/>
      </a:accent2>
      <a:accent3>
        <a:srgbClr val="006DB4"/>
      </a:accent3>
      <a:accent4>
        <a:srgbClr val="A1D3C7"/>
      </a:accent4>
      <a:accent5>
        <a:srgbClr val="294B96"/>
      </a:accent5>
      <a:accent6>
        <a:srgbClr val="AFCC8D"/>
      </a:accent6>
      <a:hlink>
        <a:srgbClr val="0563C1"/>
      </a:hlink>
      <a:folHlink>
        <a:srgbClr val="954F72"/>
      </a:folHlink>
    </a:clrScheme>
    <a:fontScheme name="Akademikeralliansen_2021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mpelsidor_Akademikeralliansen.potx" id="{A7E4A1BD-8E65-47D8-8EF9-D3868EA6FB88}" vid="{8166C04D-C6DB-4DD7-A9B7-57A8CCC7772F}"/>
    </a:ext>
  </a:extLst>
</a:theme>
</file>

<file path=ppt/theme/theme3.xml><?xml version="1.0" encoding="utf-8"?>
<a:theme xmlns:a="http://schemas.openxmlformats.org/drawingml/2006/main" name="Text- och bildsidor (BLÅ bakgrund)">
  <a:themeElements>
    <a:clrScheme name="Akademikeralliansen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97E"/>
      </a:accent1>
      <a:accent2>
        <a:srgbClr val="8BB6E3"/>
      </a:accent2>
      <a:accent3>
        <a:srgbClr val="006DB4"/>
      </a:accent3>
      <a:accent4>
        <a:srgbClr val="A1D3C7"/>
      </a:accent4>
      <a:accent5>
        <a:srgbClr val="294B96"/>
      </a:accent5>
      <a:accent6>
        <a:srgbClr val="AFCC8D"/>
      </a:accent6>
      <a:hlink>
        <a:srgbClr val="0563C1"/>
      </a:hlink>
      <a:folHlink>
        <a:srgbClr val="954F72"/>
      </a:folHlink>
    </a:clrScheme>
    <a:fontScheme name="Akademikeralliansen_2021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mpelsidor_Akademikeralliansen.potx" id="{A7E4A1BD-8E65-47D8-8EF9-D3868EA6FB88}" vid="{47C621B5-8001-4D29-8D2B-A6C3A7523FB9}"/>
    </a:ext>
  </a:extLst>
</a:theme>
</file>

<file path=ppt/theme/theme4.xml><?xml version="1.0" encoding="utf-8"?>
<a:theme xmlns:a="http://schemas.openxmlformats.org/drawingml/2006/main" name="Text- och bildsidor (GRÖN bakgrund)">
  <a:themeElements>
    <a:clrScheme name="Akademikeralliansen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97E"/>
      </a:accent1>
      <a:accent2>
        <a:srgbClr val="8BB6E3"/>
      </a:accent2>
      <a:accent3>
        <a:srgbClr val="006DB4"/>
      </a:accent3>
      <a:accent4>
        <a:srgbClr val="A1D3C7"/>
      </a:accent4>
      <a:accent5>
        <a:srgbClr val="294B96"/>
      </a:accent5>
      <a:accent6>
        <a:srgbClr val="AFCC8D"/>
      </a:accent6>
      <a:hlink>
        <a:srgbClr val="0563C1"/>
      </a:hlink>
      <a:folHlink>
        <a:srgbClr val="954F72"/>
      </a:folHlink>
    </a:clrScheme>
    <a:fontScheme name="Akademikeralliansen_2021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mpelsidor_Akademikeralliansen.potx" id="{A7E4A1BD-8E65-47D8-8EF9-D3868EA6FB88}" vid="{59E544BE-E124-4FBA-B377-EA8A25AECD6D}"/>
    </a:ext>
  </a:extLst>
</a:theme>
</file>

<file path=ppt/theme/theme5.xml><?xml version="1.0" encoding="utf-8"?>
<a:theme xmlns:a="http://schemas.openxmlformats.org/drawingml/2006/main" name="Citat">
  <a:themeElements>
    <a:clrScheme name="Akademikeralliansen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97E"/>
      </a:accent1>
      <a:accent2>
        <a:srgbClr val="8BB6E3"/>
      </a:accent2>
      <a:accent3>
        <a:srgbClr val="006DB4"/>
      </a:accent3>
      <a:accent4>
        <a:srgbClr val="A1D3C7"/>
      </a:accent4>
      <a:accent5>
        <a:srgbClr val="294B96"/>
      </a:accent5>
      <a:accent6>
        <a:srgbClr val="AFCC8D"/>
      </a:accent6>
      <a:hlink>
        <a:srgbClr val="0563C1"/>
      </a:hlink>
      <a:folHlink>
        <a:srgbClr val="954F72"/>
      </a:folHlink>
    </a:clrScheme>
    <a:fontScheme name="Akademikeralliansen_2021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mpelsidor_Akademikeralliansen.potx" id="{A7E4A1BD-8E65-47D8-8EF9-D3868EA6FB88}" vid="{F6B46A4D-920D-43E7-A7BA-2AF4719AEAF0}"/>
    </a:ext>
  </a:extLst>
</a:theme>
</file>

<file path=ppt/theme/theme6.xml><?xml version="1.0" encoding="utf-8"?>
<a:theme xmlns:a="http://schemas.openxmlformats.org/drawingml/2006/main" name="Filmsida">
  <a:themeElements>
    <a:clrScheme name="Akademikeralliansen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97E"/>
      </a:accent1>
      <a:accent2>
        <a:srgbClr val="8BB6E3"/>
      </a:accent2>
      <a:accent3>
        <a:srgbClr val="006DB4"/>
      </a:accent3>
      <a:accent4>
        <a:srgbClr val="A1D3C7"/>
      </a:accent4>
      <a:accent5>
        <a:srgbClr val="294B96"/>
      </a:accent5>
      <a:accent6>
        <a:srgbClr val="AFCC8D"/>
      </a:accent6>
      <a:hlink>
        <a:srgbClr val="0563C1"/>
      </a:hlink>
      <a:folHlink>
        <a:srgbClr val="954F72"/>
      </a:folHlink>
    </a:clrScheme>
    <a:fontScheme name="Akademikeralliansen_2021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mpelsidor_Akademikeralliansen.potx" id="{A7E4A1BD-8E65-47D8-8EF9-D3868EA6FB88}" vid="{6BDF499A-20A1-4795-9A76-9D4561A3C50C}"/>
    </a:ext>
  </a:extLst>
</a:theme>
</file>

<file path=ppt/theme/theme7.xml><?xml version="1.0" encoding="utf-8"?>
<a:theme xmlns:a="http://schemas.openxmlformats.org/drawingml/2006/main" name="Avslutningssida">
  <a:themeElements>
    <a:clrScheme name="Akademikeralliansen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97E"/>
      </a:accent1>
      <a:accent2>
        <a:srgbClr val="8BB6E3"/>
      </a:accent2>
      <a:accent3>
        <a:srgbClr val="006DB4"/>
      </a:accent3>
      <a:accent4>
        <a:srgbClr val="A1D3C7"/>
      </a:accent4>
      <a:accent5>
        <a:srgbClr val="294B96"/>
      </a:accent5>
      <a:accent6>
        <a:srgbClr val="AFCC8D"/>
      </a:accent6>
      <a:hlink>
        <a:srgbClr val="0563C1"/>
      </a:hlink>
      <a:folHlink>
        <a:srgbClr val="954F72"/>
      </a:folHlink>
    </a:clrScheme>
    <a:fontScheme name="Akademikeralliansen_2021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mpelsidor_Akademikeralliansen.potx" id="{A7E4A1BD-8E65-47D8-8EF9-D3868EA6FB88}" vid="{1CB87928-ECCC-46D4-8C4F-0DAB677F73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6aa726-e1ef-4724-9760-8916c0e53076" xsi:nil="true"/>
    <lcf76f155ced4ddcb4097134ff3c332f xmlns="9b5584bb-a17e-4be6-bb67-135f365208ed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88476FA948A4981FD736F2DB6321A" ma:contentTypeVersion="16" ma:contentTypeDescription="Create a new document." ma:contentTypeScope="" ma:versionID="285f0e8d3567112c44d2cce1fe7d11cc">
  <xsd:schema xmlns:xsd="http://www.w3.org/2001/XMLSchema" xmlns:xs="http://www.w3.org/2001/XMLSchema" xmlns:p="http://schemas.microsoft.com/office/2006/metadata/properties" xmlns:ns1="http://schemas.microsoft.com/sharepoint/v3" xmlns:ns2="9b5584bb-a17e-4be6-bb67-135f365208ed" xmlns:ns3="196aa726-e1ef-4724-9760-8916c0e53076" targetNamespace="http://schemas.microsoft.com/office/2006/metadata/properties" ma:root="true" ma:fieldsID="fe3cb36cd62f01e38dd4b97e409f8b57" ns1:_="" ns2:_="" ns3:_="">
    <xsd:import namespace="http://schemas.microsoft.com/sharepoint/v3"/>
    <xsd:import namespace="9b5584bb-a17e-4be6-bb67-135f365208ed"/>
    <xsd:import namespace="196aa726-e1ef-4724-9760-8916c0e530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584bb-a17e-4be6-bb67-135f36520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4fdd469-c2ce-40f5-a2c1-bccca3cf05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aa726-e1ef-4724-9760-8916c0e530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d7b7de0-c606-4cc1-8089-2d39a9f68090}" ma:internalName="TaxCatchAll" ma:showField="CatchAllData" ma:web="196aa726-e1ef-4724-9760-8916c0e530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C54020-2342-4630-9AF6-99602C09A860}">
  <ds:schemaRefs>
    <ds:schemaRef ds:uri="http://schemas.microsoft.com/office/2006/metadata/properties"/>
    <ds:schemaRef ds:uri="http://schemas.microsoft.com/office/infopath/2007/PartnerControls"/>
    <ds:schemaRef ds:uri="196aa726-e1ef-4724-9760-8916c0e53076"/>
    <ds:schemaRef ds:uri="9b5584bb-a17e-4be6-bb67-135f365208e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B5B9AE6-24EB-4733-939E-701CC7F2A5FA}"/>
</file>

<file path=customXml/itemProps3.xml><?xml version="1.0" encoding="utf-8"?>
<ds:datastoreItem xmlns:ds="http://schemas.openxmlformats.org/officeDocument/2006/customXml" ds:itemID="{E69D01F1-8436-460E-A30C-E2058E035C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Exempelsidor_AkademikerAlliansen</Template>
  <TotalTime>3</TotalTime>
  <Words>16</Words>
  <Application>Microsoft Office PowerPoint</Application>
  <PresentationFormat>Bredbild</PresentationFormat>
  <Paragraphs>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8</vt:i4>
      </vt:variant>
    </vt:vector>
  </HeadingPairs>
  <TitlesOfParts>
    <vt:vector size="18" baseType="lpstr">
      <vt:lpstr>Microsoft GothicNeo</vt:lpstr>
      <vt:lpstr>Microsoft GothicNeo Light</vt:lpstr>
      <vt:lpstr>Arial</vt:lpstr>
      <vt:lpstr>Startsida</vt:lpstr>
      <vt:lpstr>Avsnittssidor</vt:lpstr>
      <vt:lpstr>Text- och bildsidor (BLÅ bakgrund)</vt:lpstr>
      <vt:lpstr>Text- och bildsidor (GRÖN bakgrund)</vt:lpstr>
      <vt:lpstr>Citat</vt:lpstr>
      <vt:lpstr>Filmsida</vt:lpstr>
      <vt:lpstr>Avslutningssida</vt:lpstr>
      <vt:lpstr>PowerPoint-presentation</vt:lpstr>
      <vt:lpstr>Avsnittssida blå</vt:lpstr>
      <vt:lpstr>Avsnittssida grön</vt:lpstr>
      <vt:lpstr>Rubrik blå sida</vt:lpstr>
      <vt:lpstr>Rubrik grön sida</vt:lpstr>
      <vt:lpstr>Textsida med bild</vt:lpstr>
      <vt:lpstr>”Citatsida”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Alliansens historik inom Saco</dc:title>
  <dc:creator>Magnus Berg</dc:creator>
  <cp:lastModifiedBy>Britt-Marie Berggren</cp:lastModifiedBy>
  <cp:revision>2</cp:revision>
  <dcterms:created xsi:type="dcterms:W3CDTF">2022-01-10T13:04:01Z</dcterms:created>
  <dcterms:modified xsi:type="dcterms:W3CDTF">2023-05-23T07:07:42Z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0x0101009DF88476FA948A4981FD736F2DB6321A</vt:lpwstr>
  </property>
  <property fmtid="{D5CDD505-2E9C-101B-9397-08002B2CF9AE}" pid="3" name="MediaServiceImageTags">
    <vt:lpwstr/>
  </property>
</Properties>
</file>